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4"/>
    <p:sldMasterId id="2147483709" r:id="rId5"/>
    <p:sldMasterId id="2147483719" r:id="rId6"/>
    <p:sldMasterId id="2147483729" r:id="rId7"/>
    <p:sldMasterId id="2147483739" r:id="rId8"/>
    <p:sldMasterId id="2147483760" r:id="rId9"/>
  </p:sldMasterIdLst>
  <p:sldIdLst>
    <p:sldId id="260" r:id="rId10"/>
    <p:sldId id="262" r:id="rId11"/>
    <p:sldId id="263" r:id="rId12"/>
    <p:sldId id="270" r:id="rId13"/>
    <p:sldId id="26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  <p:sldId id="1861" r:id="rId33"/>
    <p:sldId id="1855" r:id="rId34"/>
    <p:sldId id="1857" r:id="rId35"/>
    <p:sldId id="1858" r:id="rId36"/>
    <p:sldId id="1859" r:id="rId37"/>
    <p:sldId id="1860" r:id="rId38"/>
    <p:sldId id="1856" r:id="rId39"/>
    <p:sldId id="267" r:id="rId40"/>
    <p:sldId id="266" r:id="rId41"/>
    <p:sldId id="269" r:id="rId42"/>
  </p:sldIdLst>
  <p:sldSz cx="9144000" cy="5143500" type="screen16x9"/>
  <p:notesSz cx="6858000" cy="9144000"/>
  <p:embeddedFontLst>
    <p:embeddedFont>
      <p:font typeface="SimHei" panose="02010609060101010101" pitchFamily="49" charset="-122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Fujitsu Infinity Pro" panose="020B0600070205080204" charset="0"/>
      <p:regular r:id="rId48"/>
    </p:embeddedFont>
    <p:embeddedFont>
      <p:font typeface="Fujitsu Infinity Pro Bold" panose="020B0600070205080204" charset="0"/>
      <p:bold r:id="rId49"/>
    </p:embeddedFont>
    <p:embeddedFont>
      <p:font typeface="Fujitsu Infinity Pro Bold It" panose="020B0600070205080204" charset="0"/>
      <p:bold r:id="rId50"/>
    </p:embeddedFont>
    <p:embeddedFont>
      <p:font typeface="Fujitsu Infinity Pro ExtraBold" panose="020B0600070205080204" charset="0"/>
      <p:bold r:id="rId51"/>
    </p:embeddedFont>
    <p:embeddedFont>
      <p:font typeface="Fujitsu Infinity Pro Italic" charset="0"/>
      <p:regular r:id="rId52"/>
    </p:embeddedFont>
    <p:embeddedFont>
      <p:font typeface="Fujitsu Infinity Pro Light" panose="020B0600070205080204" charset="0"/>
      <p:regular r:id="rId53"/>
    </p:embeddedFont>
    <p:embeddedFont>
      <p:font typeface="Wingdings 2" panose="05020102010507070707" pitchFamily="18" charset="2"/>
      <p:regular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sman, Nadine" initials="WN" lastIdx="4" clrIdx="0">
    <p:extLst>
      <p:ext uri="{19B8F6BF-5375-455C-9EA6-DF929625EA0E}">
        <p15:presenceInfo xmlns:p15="http://schemas.microsoft.com/office/powerpoint/2012/main" userId="S::nadine.wintrich@fujitsu.com::1fea7844-feaa-419b-af9a-e6632cafc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7EF"/>
    <a:srgbClr val="D80084"/>
    <a:srgbClr val="2400B0"/>
    <a:srgbClr val="FFE700"/>
    <a:srgbClr val="EA0000"/>
    <a:srgbClr val="3C3C3C"/>
    <a:srgbClr val="6D6E70"/>
    <a:srgbClr val="FF8000"/>
    <a:srgbClr val="61D600"/>
    <a:srgbClr val="00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14213-1B73-4017-8C2F-37258FF591E7}" v="70" dt="2022-02-21T02:35:13.953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69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22:1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2752 302 24575,'-23'-2'0,"0"-1"0,1-1 0,-1 0 0,1-2 0,-35-13 0,35 10 0,0 2 0,-1 1 0,0 0 0,0 2 0,-31-2 0,26 2 0,1 0 0,0-2 0,0-1 0,0-1 0,-37-17 0,42 16 0,-12-3 0,0 2 0,0 1 0,-1 1 0,-36-3 0,-13-6 0,62 11 0,1 1 0,-37-3 0,28 6 0,-126-10 0,103 4 0,-82-9 0,11-1 0,90 11 0,0 2 0,-55-2 0,-7 6 0,-87 4 0,166 0 0,0 0 0,0 1 0,-30 13 0,-23 5 0,-32 4 0,50-12 0,-75 10 0,117-22 0,-1 0 0,1 1 0,0 0 0,0 1 0,0 0 0,-14 7 0,-12 6 0,-29 5 0,49-18 0,-1 2 0,1 0 0,-21 10 0,31-12 0,1-1 0,-1 1 0,1 0 0,0 1 0,0-1 0,1 1 0,-1 0 0,1 0 0,0 0 0,0 1 0,1-1 0,-5 10 0,-18 28 0,20-34 0,1 0 0,-1 0 0,2 0 0,-1 1 0,-3 10 0,1 16 0,1 0 0,2 0 0,2 1 0,1-1 0,5 47 0,-2 9 0,-2-68 0,-1-6 0,0-1 0,2 1 0,0 0 0,1-1 0,1 1 0,0-1 0,1 0 0,13 31 0,-5-18 0,2 0 0,1-1 0,1-1 0,2-1 0,1 0 0,38 42 0,112 80 0,-34-52 0,-58-44 0,-63-45 0,1 1 0,0-2 0,0 0 0,32 9 0,-27-9 0,-1 0 0,31 16 0,-25-11 0,1 0 0,42 12 0,-38-14 0,46 22 0,-23-1 0,93 70 0,-124-83 0,47 26 0,-52-34 0,-1 0 0,1 1 0,-2 1 0,0 0 0,22 23 0,35 47 0,61 74 0,-69-80 0,-36-44 0,29 40 0,-35-43 0,2-2 0,35 34 0,-52-54 0,135 124 0,-99-95 0,1-1 0,69 39 0,-105-69 0,13 8 0,8 5 0,0 1 0,42 38 0,-58-46 0,1-1 0,-1-1 0,1 0 0,16 8 0,38 25 0,-41-22 0,-10-9 0,-2 2 0,1-1 0,-2 2 0,0 0 0,16 20 0,47 50 0,-63-70 0,0 0 0,0 0 0,1-2 0,29 20 0,-30-24 0,0-1 0,0 0 0,1 0 0,18 4 0,41 20 0,-49-19 0,1-2 0,38 12 0,-51-18 0,154 52 0,-155-53 0,1-1 0,0 0 0,24 0 0,-25-2 0,-1 0 0,1 2 0,-1-1 0,0 1 0,18 6 0,-9 0 0,0-1 0,0 0 0,1-1 0,0-1 0,0-2 0,0 0 0,23 0 0,120 15 0,-83-9 0,9 0 0,-48-8 0,-11 0 0,-1-2 0,1-1 0,48-8 0,-62 5 0,0-1 0,0 0 0,-1-1 0,26-15 0,-33 17 0,60-25 0,-50 23 0,-1-1 0,0-1 0,28-18 0,128-82 0,-155 98 0,-5 2 0,-1-1 0,0 0 0,-1-1 0,-1 0 0,1-1 0,-2 0 0,0-1 0,0 0 0,-1-1 0,10-20 0,-10 20 0,49-62 0,-14 20 0,-38 46 0,0-1 0,-1 0 0,-1 0 0,1-1 0,-2 1 0,0-1 0,0 0 0,1-14 0,-1 9 0,0 1 0,1 0 0,7-19 0,-2 14 0,0 0 0,-2-1 0,-1 0 0,-1 0 0,0-1 0,-2 1 0,-1-1 0,0-33 0,-2 21 0,2 0 0,10-49 0,-5 22 0,-6 45 0,1-1 0,1 1 0,0-1 0,9-23 0,-8 27 0,0 0 0,-1 0 0,-1 0 0,1-26 0,6-31 0,-4 40 0,-2 0 0,-1 0 0,-3-61 0,-1 23 0,1 59 0,0 0 0,-1 0 0,0 0 0,-1 0 0,0 0 0,0 1 0,-1-1 0,-7-11 0,5 8 0,0 0 0,1-1 0,-4-14 0,5 16 0,-1 0 0,1 1 0,-2-1 0,0 1 0,0 0 0,-14-17 0,-17-31 0,-25-27 0,21 18 0,-2 2 0,-83-95 0,67 91 0,39 44 0,-1 0 0,-46-41 0,-45-13 0,22 17 0,28 17 0,-119-66 0,163 101 0,1-1 0,-27-22 0,33 24 0,0 0 0,-1 1 0,0 0 0,-1 1 0,0 1 0,-25-11 0,-78-31 0,36 13 0,61 30 0,0 1 0,0 0 0,-1 2 0,-31-3 0,28 4 0,-1-1 0,-32-8 0,46 8 0,-14-5 0,-1 2 0,-28-4 0,42 8 0,0-1 0,1 0 0,-1-1 0,1 0 0,-1 0 0,1-1 0,1-1 0,-14-9 0,14 9 0,1 0 0,-1 1 0,0 0 0,-1 1 0,1-1 0,-1 2 0,0-1 0,0 2 0,0-1 0,-14-1 0,-14 2 0,1-2 0,-68-16 0,47 3 0,27 7 0,-55-11 0,10 4-1365,61 16-5461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16:4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1327 76 24575,'25'0'0,"-1"2"0,1 1 0,-1 1 0,0 2 0,0 0 0,0 1 0,-1 1 0,0 1 0,0 2 0,-1 0 0,-1 1 0,22 16 0,28 15 0,-45-29 0,-1 2 0,0 0 0,-1 2 0,27 25 0,-37-30 0,1-1 0,1-1 0,0-1 0,26 13 0,38 27 0,-54-29 0,31 22 0,-1 3 0,85 94 0,-56-36 0,-78-95 0,0 0 0,-1 0 0,0 1 0,0 0 0,-1 0 0,4 12 0,20 35 0,-2-6 0,-21-39 0,-1-1 0,2 1 0,-1-2 0,2 1 0,9 12 0,-9-13 0,0 1 0,-1 0 0,-1 0 0,1 1 0,3 12 0,9 14 0,-11-20 0,0 0 0,-1 1 0,6 30 0,-8-31 0,0 0 0,1 0 0,1-1 0,9 18 0,-1-5 0,16 43 0,4 9 0,-17-46 0,17 35 0,3-2 0,54 74 0,68 65 0,-109-147 0,116 106 0,-132-121 0,-5-6 0,-11-17 0,0 1 0,-2 0 0,-1 1 0,20 41 0,-25-45 0,20 32 0,17 34 0,-3-7 0,-8-15 0,18 36 0,20 44 0,-54-96 0,2-1 0,49 76 0,22 26 0,-24-28 0,-29-53 0,26 39 0,-53-85 0,0 0 0,-2 0 0,0 1 0,-2 1 0,8 26 0,3 6 0,-11-31 0,1-1 0,-2 1 0,-1 0 0,8 40 0,-13-50 0,1-1 0,1 1 0,0-1 0,13 25 0,-11-26 0,0 1 0,-1 0 0,-1 1 0,6 27 0,30 144 0,-22-57 0,-11-69 0,-4-31 0,2 48 0,-5-47 0,1 1 0,8 40 0,-5-30 0,-2-1 0,-4 73 0,-1-76 0,1 1 0,2-1 0,10 60 0,-10-95 0,7 34 0,-1 1 0,-2 1 0,1 46 0,-4 84 0,-5 129 0,-6-228 0,4-35 0,0 48 0,8 33 0,-6 159 0,-6-205 0,5-36 0,-2 49 0,3-49 0,-1-1 0,-1 0 0,-2 0 0,-2 0 0,-21 53 0,6-13 0,-55 162 0,45-165 0,16-35 0,10-23 0,0 0 0,0 0 0,-20 21 0,-17 25 0,30-38 0,0 0 0,-2-1 0,-27 25 0,32-32 0,-81 83 0,-96 127 0,29-5 0,81-109 0,58-76 0,18-26 0,-1 0 0,0 0 0,0 0 0,0-1 0,-1 0 0,-5 5 0,-140 108 0,126-102 0,-1-2 0,0 0 0,-1-2 0,-45 16 0,-17 2 0,50-15 0,-75 17 0,74-25 0,0-1 0,-71 0 0,-10-4 0,-96-5 0,204 1 0,-1-1 0,1-1 0,0 0 0,0 0 0,-14-7 0,-20-8 0,20 11 0,0-1 0,1-1 0,1-1 0,0-1 0,0-1 0,1-1 0,1-1 0,-28-25 0,-6-8 0,39 35 0,1-1 0,0-1 0,-18-22 0,18 17 0,-33-42 0,3-1 0,-55-98 0,79 119 0,11 22 0,1 1 0,0-1 0,-9-30 0,-47-132 0,-4 10 0,49 106 0,4 0 0,-13-90 0,24 101 0,3 0 0,6-77 0,-1 27 0,-3 75 0,-3 0 0,-13-59 0,2 10 0,-23-85 0,8 44 0,7-72 0,20 145 0,-2 15 0,-11-45 0,0 0 0,-22-91 0,37 160 0,-2 0 0,1 0 0,-1 1 0,-6-14 0,6 14 0,0 1 0,0-1 0,1 0 0,-1 0 0,2 0 0,-3-13 0,-15-110 0,0 10 0,12 53 0,1 24 0,1-46 0,-4-4 0,-1 0 0,12 57 0,8-47 0,-1 16 0,-3 33 0,1 0 0,1 1 0,2 0 0,15-33 0,-19 49 0,-1 0 0,0 0 0,-1-1 0,1-25 0,-3 24 0,1 0 0,10-35 0,-1 8 0,-11 36 0,1 0 0,1 1 0,0 0 0,0-1 0,7-12 0,-3 7 0,-1 0 0,0 0 0,6-28 0,9-26 0,57-134 0,-64 163 0,8-30 0,-5-10 0,3-27 0,-2 9 0,-12 70 0,-1 0 0,-1 0 0,0-33 0,-2-50 0,-5-96 0,-2 177 0,0-1 0,-18-52 0,0 2 0,19 71 0,0 0 0,0 0 0,-1 0 0,-1 1 0,-6-10 0,1 3 0,-72-141 0,55 110 0,19 32 0,0 0 0,-1 0 0,-22-24 0,14 19 0,-1 2 0,-1 0 0,-1 1 0,-41-25 0,-22 10 0,15 7 0,0-8 0,37 17 0,-1 1 0,0 2 0,-41-11 0,-35-11 0,78 23 0,0 2 0,-57-11 0,73 17 0,0 0 0,0 0 0,1-1 0,0-1 0,-21-12 0,16 8 0,0 2 0,-24-9 0,26 10 0,0 0 0,1-2 0,-1 0 0,2-1 0,-1 0 0,2-1 0,-1-1 0,1-1 0,1 0 0,-17-21 0,19 17 0,2 1 0,-1-2 0,2 1 0,0-1 0,2-1 0,0 1 0,0-1 0,2 0 0,-2-23 0,3 23 0,-4-25 0,-2-80 0,11 90 0,1 1 0,7-36 0,27-173 0,-32 201 0,-3-1 0,-2-52 0,-2 57 0,2-1 0,2 0 0,7-42 0,-3 34 0,-2-1 0,-2 0 0,-5-55 0,1 8 0,2 84 0,-1-1 0,0 1 0,0-1 0,-1 1 0,-1 0 0,0 0 0,0 0 0,-1 0 0,0 1 0,0 0 0,-8-11 0,10 17 0,0 1 0,0-1 0,0 1 0,0-1 0,0 0 0,1 0 0,-1 0 0,1 0 0,0 0 0,0-1 0,0 1 0,0 0 0,1 0 0,-1-1 0,1 1 0,0 0 0,0-1 0,0 1 0,0 0 0,1-1 0,-1 1 0,2-4 0,1 3 0,-1 0 0,1 0 0,0 0 0,0 0 0,0 1 0,1 0 0,-1-1 0,1 1 0,0 0 0,0 1 0,0-1 0,0 1 0,0 0 0,9-4 0,123-67 0,-104 53 0,0 1 0,1 2 0,69-24 0,-89 37 0,0 0 0,-1-1 0,0-1 0,0 0 0,0 0 0,0-1 0,13-12 0,-18 15 0,1 0 0,-1 0 0,1 1 0,0 0 0,-1 1 0,1-1 0,1 2 0,-1-1 0,10 0 0,46-13 0,-47 10 0,1 1 0,1 0 0,-1 1 0,0 1 0,1 0 0,-1 2 0,31 2 0,-26 0 0,0-2 0,0-1 0,0 0 0,30-7 0,118-22 0,-32 7 0,-44-5-1365,-81 27-5461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22:1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18:1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2241 1445 24575,'-13'-31'-10703,"0"9"9504,-2 0 3524,-17-32 6122,14 18-8221,-2 1 0,-1 1 0,-1 1 0,-37-41 0,27 42-226,19 19 0,1 0 0,-1 0 0,-17-28 0,10 8 0,-10-18 0,-57-72 0,66 100 0,14 16 0,1 0 0,-1-1 0,1 0 0,0 0 0,1 0 0,-6-13 0,3 5 0,-1 0 0,-1 0 0,-1 1 0,-12-15 0,-7-10 0,-94-116 0,57 65 0,47 61 0,-45-50 0,-73-52 0,129 124 0,1 1 0,-1 1 0,0-1 0,-1 2 0,1-1 0,-1 1 0,0 1 0,-1-1 0,1 2 0,-1 0 0,-14-3 0,3 3 0,0 0 0,0 2 0,-1 1 0,-36 3 0,44 0 0,0 0 0,0 1 0,0 0 0,-19 10 0,17-8 0,0 0 0,-28 7 0,13-6 0,1 2 0,0 1 0,0 1 0,1 2 0,0 1 0,1 1 0,-36 26 0,-81 59 0,37-9 0,30-23 0,73-62 0,1-1 0,-1 1 0,1 0 0,0 1 0,0-1 0,0 1 0,1 0 0,0 0 0,1 1 0,-5 10 0,0 9 0,-10 47 0,7-23 0,1 25 0,9-59 0,0-1 0,-2 0 0,-7 28 0,2-15 0,1 1 0,1-1 0,-4 53 0,8 92 0,2-103 0,2-51 0,0 0 0,1-1 0,1 1 0,13 36 0,7 33 0,-17-60 0,1-1 0,2 1 0,13 28 0,-11-29 0,9 22 0,1-1 0,49 76 0,-61-108 0,-1 0 0,-1 1 0,9 27 0,6 13 0,51 107 0,3-15 0,-65-127 0,0 0 0,-2 1 0,0 0 0,6 27 0,-11-35 0,0-1 0,2 0 0,0-1 0,16 26 0,7 15 0,57 98 0,-3 18 0,-67-134 0,23 51 0,37 76 0,-59-125 0,-1 0 0,13 49 0,6 15 0,63 120 0,20 58 0,-100-228 0,-2 1 0,15 91 0,-26-116 0,1 15 0,-6-31 0,1 0 0,1-1 0,0 1 0,5 14 0,0-8 0,-1 1 0,-1 0 0,-1 0 0,5 40 0,-9-53 0,1 0 0,-1 0 0,2 0 0,-1 0 0,5 8 0,-4-8 0,0 0 0,0 0 0,-1 0 0,0 0 0,2 12 0,25 151 0,-12-80 0,1-11 0,-11-55 0,-2-1 0,-1 1 0,0 0 0,0 28 0,-4-38 0,2 1 0,0-1 0,1 1 0,7 22 0,-6-22 0,0-1 0,0 1 0,-2 0 0,2 22 0,13 120 0,-16-144 0,1 0 0,0 1 0,1-1 0,7 22 0,8 32 0,-3 12 0,-9-52 0,-1 1 0,1 28 0,-4-37 0,1-1 0,0 0 0,8 21 0,6 42 0,3 59 0,3-55 0,-13-53 0,6 41 0,9 31 0,-18-81 0,-1 0 0,-1 0 0,-1 1 0,2 39 0,-4-36 0,1 0 0,1 0 0,1 0 0,2-1 0,15 41 0,-10-31 0,15 74 0,-22-85 0,2 1 0,1-1 0,0-1 0,18 33 0,-4-7 0,-14-31 0,1-1 0,2-1 0,-1 0 0,2 0 0,14 16 0,74 71 0,-48-53 0,-40-40 0,0-1 0,1-1 0,0 0 0,15 8 0,28 19 0,-37-23 0,1 0 0,29 14 0,16 9 0,-55-31 0,0 0 0,0 0 0,1-1 0,13 4 0,-14-6 0,0 1 0,-1 1 0,1 0 0,-1 0 0,15 10 0,-8-5 0,1 0 0,-1 0 0,2-2 0,-1 0 0,29 7 0,-17-5 0,29 17 0,-45-19 0,0 0 0,27 9 0,-5-6 0,64 30 0,-79-31 0,0 1 0,0 0 0,-1 2 0,-1 0 0,33 29 0,-33-24 0,0 0 0,2-2 0,31 21 0,-19-14 0,-28-18 0,1 0 0,0-1 0,1 1 0,-1-1 0,1 0 0,-1 0 0,1-1 0,0 1 0,0-1 0,8 1 0,-7-2 0,0 0 0,-1 1 0,1-1 0,0 1 0,-1 1 0,0-1 0,1 1 0,-1 0 0,0 1 0,0-1 0,-1 1 0,1 0 0,-1 1 0,0-1 0,0 1 0,0 0 0,-1 0 0,0 1 0,0-1 0,0 1 0,-1 0 0,4 8 0,-5-11 0,1 0 0,-1 0 0,1-1 0,-1 1 0,1-1 0,0 0 0,0 0 0,0 0 0,0 0 0,0 0 0,0-1 0,1 1 0,-1-1 0,0 0 0,1 0 0,-1 0 0,1-1 0,-1 1 0,7-1 0,12 1 0,-1-1 0,28-3 0,-8 1 0,0 2 0,2 0 0,-1-1 0,48-8 0,-78 7 0,0-1 0,1 0 0,-2 0 0,1-1 0,0-1 0,-1 0 0,0-1 0,0 0 0,0 0 0,-1-1 0,18-16 0,57-64 0,-56 59 0,52-40 0,-65 54 0,-1 0 0,20-26 0,-8 9 0,55-70 0,6-7 0,-80 99 0,25-23 0,-2-2 0,-2-2 0,47-72 0,-2-21 0,50-96 0,-111 195 0,0 0 0,11-46 0,-9 17 0,-3-1 0,-3 0 0,-2 0 0,-2-76 0,-3 37 0,-4-87 0,-16 50 0,1 56 0,12 64 0,1 0 0,1 0 0,1 0 0,-2-22 0,5-1 0,-2 1 0,-2-1 0,-15-71 0,7 53 0,3 0 0,-2-70 0,8 105 0,-2-14 0,-9-41 0,-4-26 0,-1-95 0,15 183 0,0-1 0,0 0 0,-2 1 0,-6-17 0,5 17 0,1 0 0,0-1 0,-4-31 0,4 13 0,-11-43 0,2 14 0,9 45 0,0-1 0,-13-27 0,-1-4 0,7 13 0,2 8 0,0-1 0,2-1 0,2 1 0,0-1 0,-1-52 0,-10-84 0,-1-27 0,8 71 0,3 54 0,-1 2 0,-1-49 0,8 103 0,-1-1 0,0 1 0,0 0 0,-1-1 0,-1 1 0,0 0 0,-9-17 0,0-1 0,0-7 0,9 24 0,-1 1 0,0-1 0,-1 1 0,-13-22 0,12 24 0,0-1 0,1-1 0,-5-15 0,6 15 0,0 1 0,-1-1 0,-10-15 0,-37-54 0,-20-27 0,-98-89 0,163 189 0,-175-173 0,167 167 0,-1 0 0,-29-18 0,-23-21 0,58 45 0,0 1 0,-1 0 0,0 1 0,0 1 0,-24-10 0,-18-10 0,-131-63 0,-14-10 0,173 84 0,1 1 0,0-2 0,-25-20 0,-18-19 0,54 45 0,-1 0 0,-1 0 0,1 2 0,-25-10 0,23 11 0,0-1 0,1-1 0,0 0 0,-16-13 0,-104-74 0,119 85 0,9 6 0,-1 1 0,0 0 0,0 1 0,-1 0 0,1 0 0,-1 1 0,-11-1 0,9 1 0,1 0 0,-1-1 0,1 0 0,-18-8 0,17 6 0,1-1 0,-1 0 0,1-1 0,1 0 0,0 0 0,0-1 0,0-1 0,1 1 0,-15-19 0,2-3 0,4 6 0,0 2 0,-32-33 0,44 49 19,0 0-1,1-1 0,0 0 1,0 0-1,1-1 0,-7-15 1,-14-23-1513,18 38-5332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20:0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1312 491 24575,'0'-116'0,"-1"113"0,-1-1 0,1 0 0,-1 1 0,1-1 0,-1 1 0,0 0 0,-1 0 0,1 0 0,0 0 0,-1 0 0,0 0 0,-3-3 0,-38-28 0,26 21 0,1-1 0,-22-21 0,26 22 0,-1 1 0,0 0 0,-1 1 0,-17-10 0,-171-80 0,185 91 0,0 1 0,-1 1 0,0 1 0,0 0 0,-1 2 0,1 0 0,-1 1 0,-1 1 0,-23-1 0,-59 3 0,-113 4 0,162 5 0,35-5 0,0 0 0,-23 0 0,16-4 0,18 0 0,0 1 0,0 0 0,0 0 0,1 0 0,-17 4 0,23-3 0,-1-1 0,0 1 0,0 0 0,0 0 0,1 0 0,-1 0 0,1 0 0,-1 0 0,0 1 0,1-1 0,0 0 0,-1 1 0,1-1 0,0 1 0,0 0 0,0-1 0,0 1 0,0 0 0,0-1 0,0 1 0,1 0 0,-1 0 0,1 0 0,-1 0 0,1 0 0,0 0 0,0 0 0,0 3 0,0 219 0,2-92 0,-3-99 0,-7 39 0,0-3 0,1 0 0,-3 57 0,-6 8 0,16 956 0,-9-963 0,1 5 0,8-50 49,2 32-681,-14 115 0,5-132 617,8 180-1,16-155 600,-11-88-363,-1 1 0,1 46-1,2 64-220,0 1 0,-8-78 0,13 112 0,1-4 0,-4-57 0,-3-14 0,4 37 0,4 30 0,-4-69 0,-4 0 0,-8 130 0,-2-79 0,5-42 0,-4 121 0,-2-204 0,-1 1 0,-11 34 0,0 2 0,10-30 0,3 0 0,0 53 0,2-46 0,-6 48 0,-12 125 0,13-156 0,3 1 0,5 64 0,1-18 0,-3 968 0,18-904 0,-17-142 0,2 0 0,9 40 0,3 20 0,0 44 0,-11-67 0,-4-46 0,2-1 0,6 34 0,-1-12 0,-1 1 0,2 63 0,-5-48 0,1-25 0,1-1 0,2 1 0,12 33 0,-1-5 0,40 131 0,-46-150 0,29 70 0,-11-36 0,-16-46 0,1 0 0,2-1 0,1-1 0,1-1 0,40 43 0,-50-58 0,10 11 0,1 0 0,1-1 0,0-2 0,2 0 0,36 24 0,222 130 0,-200-129 0,75 46 0,-81-50 0,-53-29 0,34 20 0,-34-17 0,41 18 0,-48-24 0,69 40 0,-58-31 0,2-2 0,32 14 0,43 20 0,27 11 0,-96-43 0,32 22 0,-41-23 0,0-2 0,0 0 0,31 10 0,-46-20 0,-1 1 0,0-1 0,15 12 0,20 10 0,-36-21 0,0 0 0,-1 0 0,0 0 0,0 1 0,0 0 0,0 1 0,-1 0 0,-1 0 0,1 0 0,-1 0 0,0 1 0,6 13 0,30 39 0,-1-9 0,-30-37 0,0 0 0,1-1 0,0-1 0,1 1 0,14 10 0,-12-11 0,0 0 0,-1 1 0,16 21 0,12 12 0,64 51 0,-89-84 0,0-2 0,1 0 0,0 0 0,26 9 0,16 11 0,-8-1 0,55 22 0,-12 3 0,-42-31 0,-30-13 0,0-1 0,32 10 0,-18-5 0,-34-13 0,0-1 0,1 1 0,-1-1 0,1 1 0,-1-1 0,1 0 0,0 0 0,0 0 0,-1 0 0,1-1 0,0 1 0,0-1 0,0 1 0,0-1 0,0 0 0,0 0 0,-1-1 0,1 1 0,0 0 0,0-1 0,0 0 0,0 0 0,-1 0 0,1 0 0,0 0 0,-1 0 0,5-4 0,19-17 0,-2 0 0,29-36 0,3-2 0,-28 33 0,54-38 0,-59 55-1365,-11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9:20:0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24575,'1'23'0,"1"0"0,2 0 0,6 26 0,6 37 0,-13 191 0,-5-146 0,2-58 0,-10 220 0,-1-161 0,-5 41 0,9-109-289,2 128 0,6-140 215,-2 0 1,-1 0-1,-4-1 0,-12 58 0,6-53 74,3 0 0,-3 90 0,-3 27 0,-15 206 0,30 2 0,2-165 0,22 85-1396,-11-188 1077,9 42-81,4 48-194,0-13 594,-1-9 0,-21-153-66,1 0-1,2-1 1,1 0 0,19 44-1,-3-8 1,-19-49 66,63 204 0,-55-171 534,-6-22 106,-1-1 0,5 39 0,-7-33-417,1-1-1,11 31 1,5 31 224,-4-20-276,-12-53-93,0 0 1,-1 1 0,2 33-1,-2-11-78,1 0 0,2-1 0,13 42 0,5-5 0,5 23 0,-21-68 0,1 0 0,27 56 0,-11-29 0,-19-41 0,69 189 0,-5-11 0,-64-179 0,36 78 0,3-3 0,75 109 0,-108-180 0,7 12 0,2 0 0,1-2 0,1 0 0,2-2 0,38 35 0,11 0 0,3-4 0,2-3 0,149 78 0,-193-116 0,-2 1 0,0 2 0,55 46 0,114 125 0,-167-156 0,1-2 0,2-1 0,2-3 0,49 30 0,-76-51 0,-1 0 0,0 1 0,23 25 0,-1-1 0,189 186 0,-161-167 0,-45-41 0,33 33 0,-14-8 0,-19-21 0,-1 2 0,17 22 0,51 55 0,-64-70 0,1-2 0,1 0 0,1-1 0,1-1 0,40 26 0,8 8 0,-59-46 0,0 0 0,1-2 0,0 0 0,25 9 0,21 11 0,23 8 0,-14-8 0,-35-13 0,36 11 0,-43-17 0,0 2 0,49 25 0,-19-10 0,-44-22 0,-1 2 0,23 12 0,154 83 0,85 68 0,23-14 0,-197-107 0,-55-26 0,-1 1 0,75 52 0,-105-62 0,0 1 0,0 0 0,-1 1 0,-1 1 0,-1 0 0,0 1 0,17 31 0,-23-34 0,0 0 0,-1 0 0,0 0 0,-2 1 0,1 0 0,1 17 0,4 18 0,3 36 0,-5-23 0,10 14 0,-11-55 0,-1 1 0,-1 0 0,-1 0 0,0 24 0,-3-10 0,-5 86 0,3-107 0,0 0 0,-2 0 0,0-1 0,0 0 0,-13 26 0,11-27 0,-1 0 0,-1-1 0,0 0 0,-1 0 0,0-1 0,-1 0 0,0-1 0,-17 15 0,-7 1 0,-2-2 0,0-2 0,-47 23 0,51-31 0,0-1 0,-1-1 0,-38 8 0,11-3 0,39-11 0,0-1 0,0-1 0,-1 0 0,-34 1 0,36-4 0,0 0 0,1 1 0,-22 7 0,21-5 0,-1 0 0,-32 2 0,-9-5 0,-92 17 0,28-5 0,96-13 0,-1 2 0,1 1 0,0 2 0,-30 8 0,34-7 0,0-2 0,0 0 0,0-2 0,-1-1 0,0-1 0,-39-4 0,22 1 0,-46 5 0,35 5 0,37-5 0,-1 0 0,-24 0 0,-21-1 0,34-1 0,1 0 0,0-2 0,-38-6 0,24-7 0,36 10 0,-1 1 0,1 1 0,-1 0 0,0 0 0,-12-2 0,-6 1 0,0-2 0,0-1 0,-41-14 0,35 9 0,-45-8 0,-121-15 0,96 5 258,72 19-582,-1 1-1,0 2 0,0 1 1,-47-4-1,63 10-6501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0377" y="815340"/>
            <a:ext cx="4543221" cy="351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89E51E4B-6446-4746-8ACA-43722C14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9A7EC6A-EEC9-4F2B-9492-DBB13699081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7475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CC67DFB-BC7F-40AA-99D2-3055A9B49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568436" y="0"/>
            <a:ext cx="2575561" cy="5143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33BB6620-633F-4581-BF9F-EAE6185440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4DAFD778-DEC0-40A1-8B21-55C73ECF4243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508302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r="17384"/>
          <a:stretch/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4800088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5" y="2876457"/>
            <a:ext cx="4784187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1C8E14BD-F169-4FC1-9159-3FB57464F4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723C1F1A-1BB7-4E15-A545-2042CBC3694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392877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194649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0878441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19453"/>
            <a:ext cx="8567738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4308753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981445354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4764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200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1009" y="-15240"/>
            <a:ext cx="3762991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559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538555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90B4450D-3D39-48E0-AF74-3FAB298D73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AC2085B-B6B0-4AC6-A49C-7477730724EF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512499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710F4896-61A0-4CF3-AF43-FA21DE59CC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CE5A9438-9B5B-48B7-BEB4-CA0E35E3F80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6670793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5CBCD81C-F0DE-4355-A483-57244F4A3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250863-A0E4-464E-90C4-306F454C280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6531669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346348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57100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6215312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880478303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14783017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42155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1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4AB67976-3020-4AA7-8874-17F53BE157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526AD21C-054B-4D3D-A2A0-AED9345ADB16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245498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B252B52-F9BF-4CDD-A2C7-B953C2999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35" y="-14009"/>
            <a:ext cx="2575564" cy="5163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4010"/>
            <a:ext cx="6568439" cy="516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67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1581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7" name="Picture 16" descr="Fujitsu">
            <a:extLst>
              <a:ext uri="{FF2B5EF4-FFF2-40B4-BE49-F238E27FC236}">
                <a16:creationId xmlns:a16="http://schemas.microsoft.com/office/drawing/2014/main" id="{3448F965-CF45-49DA-BBF1-10B8E73FA7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20CBEA8-43AA-40E5-81F1-FE35A1B4EFBA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4266787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DA44B20C-7368-44EB-981F-393D517233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0441CD-6F0B-42EE-BFE1-73DB19516B0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5624900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2" y="919453"/>
            <a:ext cx="8570932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35853096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708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4" y="920750"/>
            <a:ext cx="4122549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65541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251355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946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61480583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393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4484" y="920750"/>
            <a:ext cx="415218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188163309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122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DCE9859-93FE-4669-ADF3-188E2605C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78470" y="0"/>
            <a:ext cx="376553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7847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028" y="815340"/>
            <a:ext cx="4543220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5" y="2138594"/>
            <a:ext cx="3494086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B1AF5-6013-443B-8D34-BB504C1F20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74FE912-33B0-4191-A2D9-3CA7C3615B15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371458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3" name="Picture 12" descr="Fujitsu">
            <a:extLst>
              <a:ext uri="{FF2B5EF4-FFF2-40B4-BE49-F238E27FC236}">
                <a16:creationId xmlns:a16="http://schemas.microsoft.com/office/drawing/2014/main" id="{CA669FEC-340D-46E2-A61E-E9C16786C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86059F4A-D6C4-4698-9919-FE2454E9A55D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3689751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58296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9" name="Picture 8" descr="Fujitsu">
            <a:extLst>
              <a:ext uri="{FF2B5EF4-FFF2-40B4-BE49-F238E27FC236}">
                <a16:creationId xmlns:a16="http://schemas.microsoft.com/office/drawing/2014/main" id="{2436CB2C-B4DE-4946-A0F1-16059034CA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45845017-C185-4453-A7C9-D16E2823D352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53776962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6616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8108704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2731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4076363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47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4006405385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2686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17785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04581523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962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7617729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98951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0" cy="35128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C36D2-4192-449E-A44B-589D5D8921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8D2A3610-9615-4766-9473-09A4E2F315C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7113551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09928-40DB-4516-8EEE-6C02A57F1C02}"/>
              </a:ext>
            </a:extLst>
          </p:cNvPr>
          <p:cNvSpPr txBox="1"/>
          <p:nvPr userDrawn="1"/>
        </p:nvSpPr>
        <p:spPr>
          <a:xfrm>
            <a:off x="373380" y="259080"/>
            <a:ext cx="8397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FNST Infinity Pro font embed slide – please do not delete.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C483-7E21-45ED-B951-C839D76B94C4}"/>
              </a:ext>
            </a:extLst>
          </p:cNvPr>
          <p:cNvSpPr txBox="1"/>
          <p:nvPr userDrawn="1"/>
        </p:nvSpPr>
        <p:spPr>
          <a:xfrm>
            <a:off x="373380" y="711517"/>
            <a:ext cx="8001000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FNST Infinity Pro Light</a:t>
            </a:r>
            <a:b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Light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FNST Infinity Pro Regular</a:t>
            </a:r>
            <a:b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FNST Infinity Pro Italic</a:t>
            </a:r>
            <a:b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Italic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FNST Infinity Pro Bold</a:t>
            </a:r>
            <a:b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FNST Infinity Pro Bold Italic</a:t>
            </a:r>
            <a:b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 It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FNST Infinity Pro Extra Bold</a:t>
            </a:r>
            <a:b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Extra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6303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19453"/>
            <a:ext cx="85725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52309628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20750"/>
            <a:ext cx="417334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20556833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9246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8524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5242" y="-15240"/>
            <a:ext cx="3758758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792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5677" y="2138594"/>
            <a:ext cx="347928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FNST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CFBC2E7D-C006-4188-A832-514055E99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1B465EE-D2A0-4687-8DE7-AEADD128709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39615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8231" y="925193"/>
            <a:ext cx="8571607" cy="14516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AB1BE-1D8C-4717-8F97-E393728A05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E4654D-D539-48CB-A572-75F5F53B75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361CA-642A-4AE8-A432-AF52AC4C175B}" type="slidenum">
              <a:rPr lang="ja-JP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230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2640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57" name="Picture 56" descr="Fujitsu">
            <a:extLst>
              <a:ext uri="{FF2B5EF4-FFF2-40B4-BE49-F238E27FC236}">
                <a16:creationId xmlns:a16="http://schemas.microsoft.com/office/drawing/2014/main" id="{FFC543E2-13C1-45AC-B194-E23209B99A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6D30449-5914-45FD-A718-29E810212D26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73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64" r:id="rId9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kumimoji="1"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D80084"/>
        </a:buClr>
        <a:buSzPct val="120000"/>
        <a:buFont typeface="Arial" panose="020B0604020202020204" pitchFamily="34" charset="0"/>
        <a:buChar char="●"/>
        <a:defRPr kumimoji="1"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kumimoji="1"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kumimoji="1"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1">
          <p15:clr>
            <a:srgbClr val="F26B43"/>
          </p15:clr>
        </p15:guide>
        <p15:guide id="4" pos="5581">
          <p15:clr>
            <a:srgbClr val="F26B43"/>
          </p15:clr>
        </p15:guide>
        <p15:guide id="6" orient="horz" pos="179">
          <p15:clr>
            <a:srgbClr val="F26B43"/>
          </p15:clr>
        </p15:guide>
        <p15:guide id="7" orient="horz" pos="3064">
          <p15:clr>
            <a:srgbClr val="F26B43"/>
          </p15:clr>
        </p15:guide>
        <p15:guide id="8" orient="horz" pos="5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314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42E451AE-B0A2-4CEE-B15A-C67E6B0200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48ED492-2BFE-4E3D-9CEC-072921A25CF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53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61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A2EFCD49-D79D-455B-979D-5F3B165960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99B5633-5298-4C37-82E4-08A4774012F9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821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00E7EF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65573"/>
            <a:ext cx="76060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8432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03614EFE-39C1-40B3-9BA6-75054F9DB6B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3F54F28-88F3-4A83-ACCD-96B1EA69B72D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7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61D6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008224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7" orient="horz" pos="306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445F5-2AB6-42F6-8A8D-910028CC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6036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3669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FNST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D5D414C8-40EB-4A06-9114-939B5FDAF0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D82426E-620D-41E2-A364-027D5A6360C3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FNST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2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E7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6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956D-7DF6-4318-8209-4E823359335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4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67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72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7DC758-2C87-4E71-9062-D98684011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94" y="1487271"/>
            <a:ext cx="4602811" cy="941796"/>
          </a:xfrm>
        </p:spPr>
        <p:txBody>
          <a:bodyPr/>
          <a:lstStyle/>
          <a:p>
            <a:r>
              <a:rPr lang="en-US" dirty="0" err="1"/>
              <a:t>Autosar</a:t>
            </a:r>
            <a:r>
              <a:rPr lang="en-US" dirty="0"/>
              <a:t> DBC</a:t>
            </a:r>
            <a:r>
              <a:rPr lang="zh-CN" altLang="en-US" dirty="0"/>
              <a:t>文件</a:t>
            </a:r>
            <a:br>
              <a:rPr lang="en-US" altLang="zh-CN" dirty="0"/>
            </a:br>
            <a:r>
              <a:rPr lang="zh-CN" altLang="en-US" dirty="0"/>
              <a:t>及</a:t>
            </a:r>
            <a:r>
              <a:rPr lang="en-US" altLang="zh-CN" dirty="0" err="1"/>
              <a:t>Autosar</a:t>
            </a:r>
            <a:r>
              <a:rPr lang="zh-CN" altLang="en-US" dirty="0"/>
              <a:t>方法论概要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3D5D528-5ECB-4FD5-A554-CBC4E5DE1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347" y="2876457"/>
            <a:ext cx="4396409" cy="1228028"/>
          </a:xfrm>
        </p:spPr>
        <p:txBody>
          <a:bodyPr/>
          <a:lstStyle/>
          <a:p>
            <a:r>
              <a:rPr lang="en-US" altLang="zh-TW" dirty="0"/>
              <a:t>IV</a:t>
            </a:r>
            <a:r>
              <a:rPr lang="zh-TW" altLang="en-US" dirty="0"/>
              <a:t>事業部　</a:t>
            </a:r>
            <a:r>
              <a:rPr lang="zh-TW" altLang="en-US"/>
              <a:t>第一開発</a:t>
            </a:r>
            <a:r>
              <a:rPr lang="zh-TW" altLang="en-US" dirty="0"/>
              <a:t>部</a:t>
            </a:r>
            <a:endParaRPr lang="en-US" altLang="zh-TW" dirty="0"/>
          </a:p>
          <a:p>
            <a:r>
              <a:rPr lang="zh-CN" altLang="en-US" dirty="0"/>
              <a:t>施俊杰</a:t>
            </a:r>
            <a:endParaRPr lang="en-US" altLang="ja-JP" dirty="0"/>
          </a:p>
          <a:p>
            <a:r>
              <a:rPr lang="en-US" altLang="ja-JP" dirty="0"/>
              <a:t>2022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</a:t>
            </a:r>
            <a:r>
              <a:rPr lang="en-US" altLang="ja-JP" dirty="0"/>
              <a:t>21</a:t>
            </a:r>
            <a:r>
              <a:rPr lang="ja-JP" altLang="en-US" dirty="0"/>
              <a:t>日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1948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0" y="79323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signal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，关联相应的数值表</a:t>
            </a:r>
            <a:endParaRPr lang="ja-JP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AC43E9-9C3C-4751-A634-CE272E08BD3D}"/>
              </a:ext>
            </a:extLst>
          </p:cNvPr>
          <p:cNvSpPr txBox="1"/>
          <p:nvPr/>
        </p:nvSpPr>
        <p:spPr>
          <a:xfrm>
            <a:off x="222250" y="1257985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signals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的位置点击右键，新建，打开如下界面</a:t>
            </a:r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24085-91E0-41BC-8D4A-F75F0879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3" y="1722736"/>
            <a:ext cx="3169038" cy="29414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634BD3-3AA0-4706-A13B-786FD2CEAD1B}"/>
              </a:ext>
            </a:extLst>
          </p:cNvPr>
          <p:cNvSpPr txBox="1"/>
          <p:nvPr/>
        </p:nvSpPr>
        <p:spPr>
          <a:xfrm>
            <a:off x="3825081" y="1857276"/>
            <a:ext cx="483393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注：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”表示该信号的名称；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Bit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”表示该信号的长度，以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Bit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度量；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Byte Order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：”表示数据格式，有“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Motorola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大端模式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”，  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			   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Intel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小端模式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”可选，根据实际情况选择；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Value Type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”表示数据是有</a:t>
            </a:r>
            <a:r>
              <a:rPr lang="en-US" altLang="zh-CN" sz="1200" b="0" i="0" dirty="0">
                <a:solidFill>
                  <a:srgbClr val="DF5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无符号类型（若偏移量为</a:t>
            </a:r>
            <a:r>
              <a:rPr lang="en-US" altLang="zh-CN" sz="1200" b="0" i="0" dirty="0">
                <a:solidFill>
                  <a:srgbClr val="C76B2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，需要表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			  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示负数，则该项选择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Signed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若偏移量为负数，需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	   		  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要表示负数，则该项选择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。）；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Factor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”表示分辨率；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”表示偏移量；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”和“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Maximum”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表示该信号实际范围； 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i="0" dirty="0" err="1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200" b="0" i="0" dirty="0" err="1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i="0" dirty="0" err="1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”表示该信号的初始值； 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lang="en-US" altLang="zh-CN" sz="1200" b="0" i="0" dirty="0"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”表示单位。 </a:t>
            </a:r>
            <a:endParaRPr lang="en-US" altLang="zh-CN" sz="1200" b="0" i="0" dirty="0">
              <a:solidFill>
                <a:srgbClr val="5E6687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解析数据时：实际的信号物理值 </a:t>
            </a:r>
            <a:r>
              <a:rPr lang="en-US" altLang="zh-CN" sz="1200" b="0" i="0" dirty="0">
                <a:solidFill>
                  <a:srgbClr val="DF5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分辨率 </a:t>
            </a:r>
            <a:r>
              <a:rPr lang="zh-CN" altLang="en-US" sz="1200" b="0" i="0" dirty="0">
                <a:solidFill>
                  <a:srgbClr val="DF5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信号值 </a:t>
            </a:r>
            <a:r>
              <a:rPr lang="en-US" altLang="zh-CN" sz="1200" b="0" i="0" dirty="0">
                <a:solidFill>
                  <a:srgbClr val="DF5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zh-CN" altLang="en-US" sz="1200" b="0" i="0" dirty="0">
                <a:solidFill>
                  <a:srgbClr val="5E6687"/>
                </a:solidFill>
                <a:effectLst/>
                <a:latin typeface="Consolas" panose="020B0609020204030204" pitchFamily="49" charset="0"/>
              </a:rPr>
              <a:t> 偏移量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864685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0" y="79323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signal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，关联相应的数值表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9ACF5-84B2-4D30-95DE-EB7961E9E380}"/>
              </a:ext>
            </a:extLst>
          </p:cNvPr>
          <p:cNvSpPr txBox="1"/>
          <p:nvPr/>
        </p:nvSpPr>
        <p:spPr>
          <a:xfrm>
            <a:off x="277200" y="1091684"/>
            <a:ext cx="499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例如，我们做如下定义</a:t>
            </a:r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73AD6D-3167-497E-BA30-3D0C4353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8" y="1454666"/>
            <a:ext cx="3357272" cy="31642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EA6F1D-BEC5-4CDE-A50E-75ABFE64239A}"/>
              </a:ext>
            </a:extLst>
          </p:cNvPr>
          <p:cNvSpPr txBox="1"/>
          <p:nvPr/>
        </p:nvSpPr>
        <p:spPr>
          <a:xfrm>
            <a:off x="3949700" y="2151512"/>
            <a:ext cx="49911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关键一步，在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value table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的位置选择我们在上一步建立的数值表，这样就将信号和数值表链接起来了，同时也完成了信号的创建。到此，点击确定即可。</a:t>
            </a:r>
            <a:br>
              <a:rPr lang="zh-CN" altLang="en-US" dirty="0"/>
            </a:b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38632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0" y="79323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signal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，关联相应的数值表</a:t>
            </a:r>
            <a:endParaRPr lang="ja-JP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E3300B-CC5A-472C-84E5-69B4E96597D9}"/>
              </a:ext>
            </a:extLst>
          </p:cNvPr>
          <p:cNvSpPr txBox="1"/>
          <p:nvPr/>
        </p:nvSpPr>
        <p:spPr>
          <a:xfrm>
            <a:off x="95250" y="1210536"/>
            <a:ext cx="499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可以看到，在视图中新增了一个刚刚建立的信号</a:t>
            </a:r>
            <a:endParaRPr lang="ja-JP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80B5C9-1FBF-406C-8CB2-BB295929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579868"/>
            <a:ext cx="8591550" cy="10489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AE0FDC-C6EA-4471-AB0A-A6B410AFB9E9}"/>
              </a:ext>
            </a:extLst>
          </p:cNvPr>
          <p:cNvSpPr txBox="1"/>
          <p:nvPr/>
        </p:nvSpPr>
        <p:spPr>
          <a:xfrm>
            <a:off x="409575" y="3200306"/>
            <a:ext cx="8324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当然在实际的应用中信号肯定不止一个，这里只是为大家举一个例子如何完成信号的创建，其它的信号创建方法都是类似的，需要多少按照需求创建即可。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177181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952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5.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ja-JP" b="1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463570-3078-4CCF-A11A-19A756DA32AE}"/>
              </a:ext>
            </a:extLst>
          </p:cNvPr>
          <p:cNvSpPr txBox="1"/>
          <p:nvPr/>
        </p:nvSpPr>
        <p:spPr>
          <a:xfrm>
            <a:off x="277200" y="1194316"/>
            <a:ext cx="875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通讯的载体是帧，也就是消息，而不是单纯的一个一个的信号，是把很多的信号封装到消息帧里面以帧的格式进行传输的，所以在建立了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signal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之后还需要将信号封装到帧中，那么就需要首先创建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，方法很简单，还是在“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overview”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的视图中，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位置点击右键，新建</a:t>
            </a:r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5A720-87D8-4314-A263-C321486D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2394645"/>
            <a:ext cx="5753100" cy="26183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239284-3107-4086-91D5-E0A705552081}"/>
              </a:ext>
            </a:extLst>
          </p:cNvPr>
          <p:cNvSpPr txBox="1"/>
          <p:nvPr/>
        </p:nvSpPr>
        <p:spPr>
          <a:xfrm>
            <a:off x="6144600" y="2571750"/>
            <a:ext cx="2999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中则需要定义清除帧的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是多少，帧的类型，帧的长度，由哪个节点发送，发送的周期是多少等等，这些概念属于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通讯的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内容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，这里不多赘述。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566667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952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5.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ja-JP" b="1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endParaRPr lang="ja-JP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A1D201-0C1F-40C1-AF2A-CCA206B55741}"/>
              </a:ext>
            </a:extLst>
          </p:cNvPr>
          <p:cNvSpPr txBox="1"/>
          <p:nvPr/>
        </p:nvSpPr>
        <p:spPr>
          <a:xfrm>
            <a:off x="48600" y="1186249"/>
            <a:ext cx="8250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然后，在第二个子选项卡中关联帧的信号，我们之前只建立了一个信号，所以只有一个信号可选，那我们就添加这一个信号。</a:t>
            </a:r>
            <a:endParaRPr lang="ja-JP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A3FEC8-D1D5-489F-BE8E-1AA612E3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846662"/>
            <a:ext cx="4013543" cy="29285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CB044E-97BA-4847-937A-7848D65D03D6}"/>
              </a:ext>
            </a:extLst>
          </p:cNvPr>
          <p:cNvSpPr txBox="1"/>
          <p:nvPr/>
        </p:nvSpPr>
        <p:spPr>
          <a:xfrm>
            <a:off x="4413250" y="2088899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同时把第一页的基本信息定义如下</a:t>
            </a:r>
            <a:endParaRPr lang="ja-JP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E51CC7-B14E-43A4-8BEB-B4D933B4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2458231"/>
            <a:ext cx="2743199" cy="25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00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952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5.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ja-JP" b="1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endParaRPr lang="ja-JP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3AE1D-96F8-45CF-AD0F-CD6C067F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675633"/>
            <a:ext cx="8586780" cy="30302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BC2497-8951-4D03-9DBB-0E318C943E68}"/>
              </a:ext>
            </a:extLst>
          </p:cNvPr>
          <p:cNvSpPr txBox="1"/>
          <p:nvPr/>
        </p:nvSpPr>
        <p:spPr>
          <a:xfrm>
            <a:off x="196850" y="1194316"/>
            <a:ext cx="756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然后就可以确定了，定义之后在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界面就会出现一帧新的消息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87984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1206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6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创建网络节点</a:t>
            </a:r>
            <a:endParaRPr lang="ja-JP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714877-7D68-4CE7-B21F-550517F2CBA4}"/>
              </a:ext>
            </a:extLst>
          </p:cNvPr>
          <p:cNvSpPr txBox="1"/>
          <p:nvPr/>
        </p:nvSpPr>
        <p:spPr>
          <a:xfrm>
            <a:off x="277200" y="1242536"/>
            <a:ext cx="8733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再往上一层，前面提到定义消息的时候需要有发送的节点，那么这个节点就是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通讯中的网络节点，这个节点也是需要进行定义的，方法同样很简单，在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"overview"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界面内的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network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处，点击右键，选择新建</a:t>
            </a:r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CECC86-F930-4D91-AD48-2CCAD74F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2389789"/>
            <a:ext cx="8521700" cy="14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86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1206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6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创建网络节点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FB79D1-5B57-42B6-A01A-4D58E78A1264}"/>
              </a:ext>
            </a:extLst>
          </p:cNvPr>
          <p:cNvSpPr txBox="1"/>
          <p:nvPr/>
        </p:nvSpPr>
        <p:spPr>
          <a:xfrm>
            <a:off x="4178300" y="1173381"/>
            <a:ext cx="4965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这里可以定义节点名称和节点地址，这里的地址有别于前面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中涉及的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，这是两个不同的概念。比如，我们命名如下</a:t>
            </a:r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5A583-372F-44D0-B52A-19635BB4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9" y="1173381"/>
            <a:ext cx="3967233" cy="3684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2C7619-FF42-4A9D-A6F7-06064467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05" y="2102591"/>
            <a:ext cx="3048000" cy="284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1437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1206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6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创建网络节点</a:t>
            </a:r>
            <a:endParaRPr lang="ja-JP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1DD564-CABC-4F8E-B459-F9ABB15C397F}"/>
              </a:ext>
            </a:extLst>
          </p:cNvPr>
          <p:cNvSpPr txBox="1"/>
          <p:nvPr/>
        </p:nvSpPr>
        <p:spPr>
          <a:xfrm>
            <a:off x="277200" y="1241336"/>
            <a:ext cx="870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Tx message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选项卡中设置发送的消息，因为这是第一个节点还有可接收的消息，所以只能设置发送的消息，我们只有一帧消息，所以设置如下</a:t>
            </a:r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AC5EF2-67DC-4577-AA8C-DE7F4A14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08936"/>
            <a:ext cx="5956300" cy="29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235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120650" y="8249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6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创建网络节点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872554-708B-415B-95B8-CC6B89FAAF05}"/>
              </a:ext>
            </a:extLst>
          </p:cNvPr>
          <p:cNvSpPr txBox="1"/>
          <p:nvPr/>
        </p:nvSpPr>
        <p:spPr>
          <a:xfrm>
            <a:off x="381000" y="1194316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设置完成之后，将左侧的视图展开如下：</a:t>
            </a:r>
            <a:endParaRPr lang="ja-JP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146630-4A2B-4541-A81A-480CCCE70E70}"/>
              </a:ext>
            </a:extLst>
          </p:cNvPr>
          <p:cNvSpPr txBox="1"/>
          <p:nvPr/>
        </p:nvSpPr>
        <p:spPr>
          <a:xfrm>
            <a:off x="4826000" y="1828034"/>
            <a:ext cx="38036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这就是一个基本的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文件的结构，不管文件有多大，主要的组成元素就是这些，只不过是网络节点多一些，节点对应的消息多一些，然后消息内的信号多一些。</a:t>
            </a:r>
            <a:endParaRPr lang="ja-JP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86E820-2CC7-4655-A8F0-EFEB56F0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63" y="1563648"/>
            <a:ext cx="1607422" cy="34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313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ECEDB5-ABBD-46E2-B6DA-DBA22D78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626405" cy="387798"/>
          </a:xfrm>
        </p:spPr>
        <p:txBody>
          <a:bodyPr/>
          <a:lstStyle/>
          <a:p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什么是</a:t>
            </a:r>
            <a:r>
              <a:rPr lang="en-US" altLang="ja-JP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DEFAA2-4EFE-47C2-877C-9FF9591DD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00" y="908050"/>
            <a:ext cx="8366128" cy="1523494"/>
          </a:xfrm>
        </p:spPr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Database 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的缩写，其代表的是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的数据库文件，在这个文件中把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通讯的信息定义的非常完整清楚，而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网络的通讯就是依据这个文件的描述进行的，所以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文件的作用非常强大，正是因为有了它才可以使得整个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网路的节点控制器无差错的协同同步开发。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4529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54A347-BB23-48B7-B316-0DD80D039E57}"/>
              </a:ext>
            </a:extLst>
          </p:cNvPr>
          <p:cNvSpPr txBox="1"/>
          <p:nvPr/>
        </p:nvSpPr>
        <p:spPr>
          <a:xfrm>
            <a:off x="323850" y="786634"/>
            <a:ext cx="9213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例如，将我们实际工程中的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文件打开，可以发现，里面的内容是非常复杂的，但是基本的要素就是我们上面所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介绍的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ja-JP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FEEA09-C691-4589-9C19-7E3CA31B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2965"/>
            <a:ext cx="6381750" cy="33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635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54A347-BB23-48B7-B316-0DD80D039E57}"/>
              </a:ext>
            </a:extLst>
          </p:cNvPr>
          <p:cNvSpPr txBox="1"/>
          <p:nvPr/>
        </p:nvSpPr>
        <p:spPr>
          <a:xfrm>
            <a:off x="323850" y="786634"/>
            <a:ext cx="921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此外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，我们常用的实验室的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INCA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环境同样可以添加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文件并且查看。</a:t>
            </a:r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08CB1-3FE4-429E-A16B-4688EFA7B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475858"/>
            <a:ext cx="3421063" cy="2619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F20B5D-0918-4B76-BF84-EB183981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03" y="1326453"/>
            <a:ext cx="4113798" cy="22198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09F3E8-8DC8-42D0-B085-1E66B321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3619500"/>
            <a:ext cx="1924050" cy="152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41CEDC-0646-4A12-8F3C-30C9F4007174}"/>
              </a:ext>
            </a:extLst>
          </p:cNvPr>
          <p:cNvSpPr txBox="1"/>
          <p:nvPr/>
        </p:nvSpPr>
        <p:spPr>
          <a:xfrm>
            <a:off x="4692650" y="4089398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添加成功！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782719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36EDC8-040C-4501-AED4-38DF262C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55966"/>
            <a:ext cx="3546475" cy="36726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2004C4-21CE-426A-9BB5-6BF54AC2BCB1}"/>
              </a:ext>
            </a:extLst>
          </p:cNvPr>
          <p:cNvSpPr txBox="1"/>
          <p:nvPr/>
        </p:nvSpPr>
        <p:spPr>
          <a:xfrm>
            <a:off x="323850" y="786634"/>
            <a:ext cx="921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在寻找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ETK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的界面，我们也可以找到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CAN,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点击添加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ja-JP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F4EFEA-D890-41E8-947D-6DCF177F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483" y="1751334"/>
            <a:ext cx="4312017" cy="26338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70E08-1265-4CB8-A70F-1EA43C0D1C6C}"/>
              </a:ext>
            </a:extLst>
          </p:cNvPr>
          <p:cNvSpPr txBox="1"/>
          <p:nvPr/>
        </p:nvSpPr>
        <p:spPr>
          <a:xfrm>
            <a:off x="3705225" y="1382002"/>
            <a:ext cx="726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按照平常添加变量的方法就可以添加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DBC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文件中的变量</a:t>
            </a:r>
            <a:endParaRPr lang="ja-JP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568EBF-A9C7-4BEA-9122-023CF25AB0B8}"/>
              </a:ext>
            </a:extLst>
          </p:cNvPr>
          <p:cNvSpPr txBox="1"/>
          <p:nvPr/>
        </p:nvSpPr>
        <p:spPr>
          <a:xfrm>
            <a:off x="4835525" y="4459268"/>
            <a:ext cx="2047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具体应用有待研究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283242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DBC</a:t>
            </a:r>
            <a:r>
              <a:rPr lang="zh-CN" altLang="en-US" dirty="0">
                <a:solidFill>
                  <a:schemeClr val="tx1"/>
                </a:solidFill>
              </a:rPr>
              <a:t>文件小结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4FE349-045B-46E7-BC8C-B7A416C2C6EC}"/>
              </a:ext>
            </a:extLst>
          </p:cNvPr>
          <p:cNvSpPr txBox="1"/>
          <p:nvPr/>
        </p:nvSpPr>
        <p:spPr>
          <a:xfrm>
            <a:off x="177800" y="852438"/>
            <a:ext cx="8489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   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数据库文件是用来描述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网络节点间数据通讯的一种文件，包含了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总线协议中协议数据及其所代表的具体意义。简单的讲，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文件描述了在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网络上有哪些报文信息；这些报文上又携带了哪些信号信息；该报文是从哪个节点发出，哪个节点进行接收的等信息。是通讯的核心文件，通过创建一个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文件可以使你非常深刻的理解文件所包含的含义</a:t>
            </a:r>
            <a:endParaRPr lang="ja-JP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1514CD-83AD-44E4-A8DF-527E4D67512C}"/>
              </a:ext>
            </a:extLst>
          </p:cNvPr>
          <p:cNvSpPr txBox="1"/>
          <p:nvPr/>
        </p:nvSpPr>
        <p:spPr>
          <a:xfrm>
            <a:off x="457200" y="2469206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https://zhuanlan.zhihu.com/p/141638034</a:t>
            </a:r>
            <a:endParaRPr lang="ja-JP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9D7F7A-881C-4C94-8181-D9C637761D3F}"/>
              </a:ext>
            </a:extLst>
          </p:cNvPr>
          <p:cNvSpPr txBox="1"/>
          <p:nvPr/>
        </p:nvSpPr>
        <p:spPr>
          <a:xfrm>
            <a:off x="361950" y="3422134"/>
            <a:ext cx="496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CAN</a:t>
            </a:r>
            <a:r>
              <a:rPr lang="zh-CN" altLang="en-US" dirty="0"/>
              <a:t>通信相关</a:t>
            </a:r>
            <a:r>
              <a:rPr lang="ja-JP" altLang="en-US" dirty="0"/>
              <a:t>https://zhuanlan.zhihu.com/p/137064965</a:t>
            </a:r>
          </a:p>
        </p:txBody>
      </p:sp>
    </p:spTree>
    <p:extLst>
      <p:ext uri="{BB962C8B-B14F-4D97-AF65-F5344CB8AC3E}">
        <p14:creationId xmlns:p14="http://schemas.microsoft.com/office/powerpoint/2010/main" val="4137096722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AUTOSAR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方法论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F7D710-8AC3-4535-AAD6-D1BC8EE81F2F}"/>
              </a:ext>
            </a:extLst>
          </p:cNvPr>
          <p:cNvSpPr txBox="1"/>
          <p:nvPr/>
        </p:nvSpPr>
        <p:spPr>
          <a:xfrm>
            <a:off x="3780157" y="1149725"/>
            <a:ext cx="5209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     AUTOSAR</a:t>
            </a:r>
            <a:r>
              <a:rPr lang="zh-CN" altLang="en-US" dirty="0"/>
              <a:t>需要为系统开发的流程制定一种普遍适用的技术路线，这就是所谓的</a:t>
            </a:r>
            <a:r>
              <a:rPr lang="en-US" altLang="zh-CN" dirty="0"/>
              <a:t>AUTOSAR</a:t>
            </a:r>
            <a:r>
              <a:rPr lang="zh-CN" altLang="en-US" dirty="0">
                <a:solidFill>
                  <a:srgbClr val="FF0000"/>
                </a:solidFill>
              </a:rPr>
              <a:t>方法论</a:t>
            </a:r>
            <a:r>
              <a:rPr lang="zh-CN" altLang="en-US" dirty="0"/>
              <a:t>。它不仅涵盖了从</a:t>
            </a:r>
            <a:r>
              <a:rPr lang="en-US" altLang="zh-CN" dirty="0"/>
              <a:t>VFB</a:t>
            </a:r>
            <a:r>
              <a:rPr lang="zh-CN" altLang="en-US" dirty="0"/>
              <a:t>设计到生成代码软件集成之间的所有步骤，还包括了标定、存储映射和数据保护等方法。其不仅规定了每一个步骤的行为，还规定了个步骤之间的衔接方式。</a:t>
            </a:r>
            <a:endParaRPr lang="ja-JP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ADEF9F-3348-498D-AB64-EB2F44DC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" y="837404"/>
            <a:ext cx="2901299" cy="430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9DDB2F-89E4-4D1B-A32C-57714684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203513"/>
            <a:ext cx="8040517" cy="29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DD088-9046-4B2A-8CC2-8FB405F8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52" y="1369434"/>
            <a:ext cx="5667148" cy="21918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A2BCC02-8F83-4481-9981-61319E7F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8" y="726141"/>
            <a:ext cx="2971297" cy="44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F976EC7-8254-4E4B-915C-B991B614CEBB}"/>
                  </a:ext>
                </a:extLst>
              </p14:cNvPr>
              <p14:cNvContentPartPr/>
              <p14:nvPr/>
            </p14:nvContentPartPr>
            <p14:xfrm>
              <a:off x="797474" y="664613"/>
              <a:ext cx="1832760" cy="12794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F976EC7-8254-4E4B-915C-B991B614C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834" y="655613"/>
                <a:ext cx="1850400" cy="12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74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4B6A11-A401-4147-9466-1267BD71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88" y="1395972"/>
            <a:ext cx="5221465" cy="278606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485920-CC1A-4ADE-9E1D-CCA074289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7" y="728186"/>
            <a:ext cx="2929924" cy="43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4BD5563-A348-418D-8963-D6D22C11E096}"/>
                  </a:ext>
                </a:extLst>
              </p14:cNvPr>
              <p14:cNvContentPartPr/>
              <p14:nvPr/>
            </p14:nvContentPartPr>
            <p14:xfrm>
              <a:off x="1680194" y="1211895"/>
              <a:ext cx="1648800" cy="3168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4BD5563-A348-418D-8963-D6D22C11E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1194" y="1203255"/>
                <a:ext cx="1666440" cy="31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CA6FBCF-2E1E-4B8B-B98C-3460E040B339}"/>
                  </a:ext>
                </a:extLst>
              </p14:cNvPr>
              <p14:cNvContentPartPr/>
              <p14:nvPr/>
            </p14:nvContentPartPr>
            <p14:xfrm>
              <a:off x="1082234" y="1963133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CA6FBCF-2E1E-4B8B-B98C-3460E040B3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234" y="195413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98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FC865-5AA9-4558-A26F-D6617CE5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62" y="1481343"/>
            <a:ext cx="5133416" cy="240674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368527C-D642-402D-9C89-2BC59355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730698"/>
            <a:ext cx="2967204" cy="440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A0A2BA-BAE4-4894-8162-34849FE6F0B9}"/>
                  </a:ext>
                </a:extLst>
              </p14:cNvPr>
              <p14:cNvContentPartPr/>
              <p14:nvPr/>
            </p14:nvContentPartPr>
            <p14:xfrm>
              <a:off x="638252" y="1091514"/>
              <a:ext cx="1782844" cy="2960471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A0A2BA-BAE4-4894-8162-34849FE6F0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611" y="1082874"/>
                <a:ext cx="1800485" cy="2978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24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7368B-8CDD-4057-9053-EFCE5AE2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80" y="897661"/>
            <a:ext cx="5337073" cy="351360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E9F434-BAC2-4D71-8C17-0BAA7993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7" y="787891"/>
            <a:ext cx="2869412" cy="4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2E5C00F-AFAA-4C46-87FA-0B31341A1299}"/>
              </a:ext>
            </a:extLst>
          </p:cNvPr>
          <p:cNvGrpSpPr/>
          <p:nvPr/>
        </p:nvGrpSpPr>
        <p:grpSpPr>
          <a:xfrm>
            <a:off x="176347" y="712694"/>
            <a:ext cx="2233079" cy="4122533"/>
            <a:chOff x="180794" y="327886"/>
            <a:chExt cx="2482200" cy="45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8B10054-8A9F-43AE-A910-0A75C1D1504A}"/>
                    </a:ext>
                  </a:extLst>
                </p14:cNvPr>
                <p14:cNvContentPartPr/>
                <p14:nvPr/>
              </p14:nvContentPartPr>
              <p14:xfrm>
                <a:off x="180794" y="327886"/>
                <a:ext cx="1459080" cy="4510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8B10054-8A9F-43AE-A910-0A75C1D150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190" y="318283"/>
                  <a:ext cx="1478689" cy="4530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986FB0D-56EB-4D73-875A-66E6BFA66864}"/>
                    </a:ext>
                  </a:extLst>
                </p14:cNvPr>
                <p14:cNvContentPartPr/>
                <p14:nvPr/>
              </p14:nvContentPartPr>
              <p14:xfrm>
                <a:off x="610634" y="450286"/>
                <a:ext cx="2052360" cy="446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986FB0D-56EB-4D73-875A-66E6BFA668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1030" y="440281"/>
                  <a:ext cx="2071967" cy="447964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23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B93873-5C6F-46FE-B8CD-0534E289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626405" cy="387798"/>
          </a:xfrm>
        </p:spPr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8DDA1F-AFE6-4514-AB64-6DD550042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00" y="824203"/>
            <a:ext cx="8572500" cy="1218795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若要创建一个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文件，那么首先就需要选择合适的工具，这里使用的工具是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Vector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公司的产品，配合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CANoe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一起使用的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CANdb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editor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，是一款专门用来编辑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文件的软件</a:t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C85F7-1D83-41D1-9D25-D9E5A1B2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0686"/>
            <a:ext cx="2000250" cy="147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9FCA16-24C7-4660-B711-5F238CF8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03" y="2481026"/>
            <a:ext cx="3764547" cy="21338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274B47-7CE4-4ABD-8B4F-89320BF2AE79}"/>
              </a:ext>
            </a:extLst>
          </p:cNvPr>
          <p:cNvSpPr txBox="1"/>
          <p:nvPr/>
        </p:nvSpPr>
        <p:spPr>
          <a:xfrm>
            <a:off x="277200" y="1937271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打开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编辑软件</a:t>
            </a:r>
            <a:endParaRPr lang="ja-JP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838CC6-E4C6-42F3-A6C6-38434A54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65" y="2736850"/>
            <a:ext cx="3426735" cy="18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258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3">
            <a:extLst>
              <a:ext uri="{FF2B5EF4-FFF2-40B4-BE49-F238E27FC236}">
                <a16:creationId xmlns:a16="http://schemas.microsoft.com/office/drawing/2014/main" id="{B9CDD186-47B9-4F31-8764-AD1DE82A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None/>
              <a:defRPr/>
            </a:pP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35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2719A-58B8-4B5A-95E9-0886070EAD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03669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AA559-E3C1-4732-A966-D238175DC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61CF58C-DFE3-4112-BCDA-ECC8FA1D2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38773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42E7AD-B523-431C-80AC-C0E8DDE5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(hidden </a:t>
            </a:r>
            <a:r>
              <a:rPr lang="en-US"/>
              <a:t>slide)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D912F-5CD9-44E0-8524-560E934ECF29}"/>
              </a:ext>
            </a:extLst>
          </p:cNvPr>
          <p:cNvSpPr txBox="1"/>
          <p:nvPr/>
        </p:nvSpPr>
        <p:spPr>
          <a:xfrm>
            <a:off x="2609237" y="3237593"/>
            <a:ext cx="4070434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latin typeface="Fujitsu Infinity Pro" pitchFamily="2" charset="0"/>
              </a:rPr>
              <a:t>If this is a formal presentation requiring approval then please update the approver’s name within the properties by following these instructions:</a:t>
            </a:r>
          </a:p>
          <a:p>
            <a:r>
              <a:rPr lang="en-US" sz="1200" dirty="0">
                <a:latin typeface="Fujitsu Infinity Pro" pitchFamily="2" charset="0"/>
              </a:rPr>
              <a:t>On the menu go to </a:t>
            </a:r>
            <a:r>
              <a:rPr lang="en-US" sz="1200" b="1" dirty="0">
                <a:latin typeface="Fujitsu Infinity Pro" pitchFamily="2" charset="0"/>
              </a:rPr>
              <a:t>File</a:t>
            </a:r>
            <a:r>
              <a:rPr lang="en-US" sz="1200" dirty="0">
                <a:latin typeface="Fujitsu Infinity Pro" pitchFamily="2" charset="0"/>
              </a:rPr>
              <a:t> &gt; ‘</a:t>
            </a:r>
            <a:r>
              <a:rPr lang="en-US" sz="1200" b="1" dirty="0">
                <a:latin typeface="Fujitsu Infinity Pro" pitchFamily="2" charset="0"/>
              </a:rPr>
              <a:t>Show All Properties</a:t>
            </a:r>
            <a:r>
              <a:rPr lang="en-US" sz="1200" dirty="0">
                <a:latin typeface="Fujitsu Infinity Pro" pitchFamily="2" charset="0"/>
              </a:rPr>
              <a:t>’, update the ‘</a:t>
            </a:r>
            <a:r>
              <a:rPr lang="en-US" sz="1200" b="1" dirty="0">
                <a:latin typeface="Fujitsu Infinity Pro" pitchFamily="2" charset="0"/>
              </a:rPr>
              <a:t>Manager</a:t>
            </a:r>
            <a:r>
              <a:rPr lang="en-US" sz="1200" dirty="0">
                <a:latin typeface="Fujitsu Infinity Pro" pitchFamily="2" charset="0"/>
              </a:rPr>
              <a:t>’ entry with the approver’s name.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C6BE4C-F4F0-4BB3-A9BB-9DFB022AB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68195"/>
              </p:ext>
            </p:extLst>
          </p:nvPr>
        </p:nvGraphicFramePr>
        <p:xfrm>
          <a:off x="467544" y="1275606"/>
          <a:ext cx="8208912" cy="1401078"/>
        </p:xfrm>
        <a:graphic>
          <a:graphicData uri="http://schemas.openxmlformats.org/drawingml/2006/table">
            <a:tbl>
              <a:tblPr firstCol="1" bandRow="1" bandCol="1">
                <a:tableStyleId>{073A0DAA-6AF3-43AB-8588-CEC1D06C72B9}</a:tableStyleId>
              </a:tblPr>
              <a:tblGrid>
                <a:gridCol w="1405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3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18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sz="10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Fujitsu Infinity Pro Bold" pitchFamily="2" charset="0"/>
                        </a:rPr>
                        <a:t>Summary: </a:t>
                      </a:r>
                    </a:p>
                    <a:p>
                      <a:endParaRPr lang="en-US" sz="1050" b="0" dirty="0">
                        <a:latin typeface="Fujitsu Infinity Pro Bold" pitchFamily="2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jitsu Infinity Pro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2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sz="1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Fujitsu Infinity Pro Bold" pitchFamily="2" charset="0"/>
                        </a:rPr>
                        <a:t>Content contact:</a:t>
                      </a:r>
                      <a:endParaRPr kumimoji="1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ujitsu Infinity Pro Bold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jitsu Infinity Pro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2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1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Fujitsu Infinity Pro Bold" pitchFamily="2" charset="0"/>
                        </a:rPr>
                        <a:t>Content authorizer: </a:t>
                      </a:r>
                      <a:endParaRPr kumimoji="1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ujitsu Infinity Pro Bold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10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Fujitsu Infinity Pro" pitchFamily="2" charset="0"/>
                        </a:rPr>
                        <a:t>Authorizer’s name and role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jitsu Infinity Pro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3">
                <a:tc>
                  <a:txBody>
                    <a:bodyPr/>
                    <a:lstStyle/>
                    <a:p>
                      <a:r>
                        <a:rPr kumimoji="1" lang="en-US" sz="10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Fujitsu Infinity Pro Bold" pitchFamily="2" charset="0"/>
                        </a:rPr>
                        <a:t>Date authorized: 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Fujitsu Infinity Pro Bold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r>
                        <a:rPr kumimoji="1" lang="en-US" sz="10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Fujitsu Infinity Pro" pitchFamily="2" charset="0"/>
                        </a:rPr>
                        <a:t>DD/MM/YY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jitsu Infinity Pro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2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1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Fujitsu Infinity Pro Bold" pitchFamily="2" charset="0"/>
                        </a:rPr>
                        <a:t>Next review date : </a:t>
                      </a:r>
                      <a:endParaRPr kumimoji="1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ujitsu Infinity Pro Bold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>
                          <a:srgbClr val="A30B1A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10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Fujitsu Infinity Pro" pitchFamily="2" charset="0"/>
                        </a:rPr>
                        <a:t>DD/MM/YY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jitsu Infinity Pro" pitchFamily="2" charset="0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63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366BE9-7765-4BAB-B4D7-46EC89DDF4C4}"/>
              </a:ext>
            </a:extLst>
          </p:cNvPr>
          <p:cNvSpPr txBox="1"/>
          <p:nvPr/>
        </p:nvSpPr>
        <p:spPr>
          <a:xfrm>
            <a:off x="0" y="7614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新建一个数据库文件</a:t>
            </a:r>
            <a:endParaRPr lang="ja-JP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749B30-54DF-4DE8-9FF7-CBAD2517C5D5}"/>
              </a:ext>
            </a:extLst>
          </p:cNvPr>
          <p:cNvSpPr txBox="1"/>
          <p:nvPr/>
        </p:nvSpPr>
        <p:spPr>
          <a:xfrm>
            <a:off x="0" y="1147036"/>
            <a:ext cx="4044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菜单中选择 ”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file“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，然后创建数据库文件，会出现如下的模板选择对话框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48DF69-E690-4293-938C-990ADB2F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4" y="1793367"/>
            <a:ext cx="1685925" cy="3025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5838F0-388D-4544-A79D-FDC30A6E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33" y="1843405"/>
            <a:ext cx="4129088" cy="29250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A320362-B845-421F-807E-E842F797100D}"/>
              </a:ext>
            </a:extLst>
          </p:cNvPr>
          <p:cNvSpPr txBox="1"/>
          <p:nvPr/>
        </p:nvSpPr>
        <p:spPr>
          <a:xfrm>
            <a:off x="4418457" y="946150"/>
            <a:ext cx="4725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可以根据需要使用的环境选择相应的模板，比如在这里我们选择 ”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CANoe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template.bdc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，进入如下界面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501618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366BE9-7765-4BAB-B4D7-46EC89DDF4C4}"/>
              </a:ext>
            </a:extLst>
          </p:cNvPr>
          <p:cNvSpPr txBox="1"/>
          <p:nvPr/>
        </p:nvSpPr>
        <p:spPr>
          <a:xfrm>
            <a:off x="0" y="76148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新建一个数据库文件</a:t>
            </a:r>
            <a:endParaRPr lang="ja-JP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7EE9DB1-F991-45C3-AE57-B0BC723F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921712"/>
            <a:ext cx="7416800" cy="25365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1414D17-7C4C-4A74-8FB2-81D1D8406497}"/>
              </a:ext>
            </a:extLst>
          </p:cNvPr>
          <p:cNvSpPr txBox="1"/>
          <p:nvPr/>
        </p:nvSpPr>
        <p:spPr>
          <a:xfrm>
            <a:off x="152400" y="1130816"/>
            <a:ext cx="866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为创建的数据库文件命名，这个自己定义，只要符合命名的规则即可。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创建好文件名称之后，则进入到了编辑界面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02969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366BE9-7765-4BAB-B4D7-46EC89DDF4C4}"/>
              </a:ext>
            </a:extLst>
          </p:cNvPr>
          <p:cNvSpPr txBox="1"/>
          <p:nvPr/>
        </p:nvSpPr>
        <p:spPr>
          <a:xfrm>
            <a:off x="0" y="725090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3.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创建数值表</a:t>
            </a:r>
            <a:endParaRPr lang="ja-JP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AA2FFC-32C2-4219-AD59-A91D02FB5479}"/>
              </a:ext>
            </a:extLst>
          </p:cNvPr>
          <p:cNvSpPr txBox="1"/>
          <p:nvPr/>
        </p:nvSpPr>
        <p:spPr>
          <a:xfrm>
            <a:off x="165100" y="1043622"/>
            <a:ext cx="897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创建数值表的意义是为了给后续创建的信号提供解释，怎么理解呢？举例来说，在信号的世界里，只有数值一说，信号可以有不同的数值，比如会有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等等，那么这些数值代表什么样的含义，就需要给它解释才能具有真正的物理意义。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69550A-B9E8-4435-9DFE-21706C8AA316}"/>
              </a:ext>
            </a:extLst>
          </p:cNvPr>
          <p:cNvSpPr txBox="1"/>
          <p:nvPr/>
        </p:nvSpPr>
        <p:spPr>
          <a:xfrm>
            <a:off x="6038850" y="2285484"/>
            <a:ext cx="264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创建数值表需要在数值表的视图中操作，通过主菜单的 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"view"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可以将视图切换到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"value table"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界面，打开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value table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界面之后，在空白处右键选择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"new"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即可新建。</a:t>
            </a:r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8A099D-FB74-43FF-8B4B-C73F70F1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2285484"/>
            <a:ext cx="2641601" cy="14123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C6A967-77A2-47C7-AC47-8B5818C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1" y="2128114"/>
            <a:ext cx="2318684" cy="26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5341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366BE9-7765-4BAB-B4D7-46EC89DDF4C4}"/>
              </a:ext>
            </a:extLst>
          </p:cNvPr>
          <p:cNvSpPr txBox="1"/>
          <p:nvPr/>
        </p:nvSpPr>
        <p:spPr>
          <a:xfrm>
            <a:off x="0" y="725090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3.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创建数值表</a:t>
            </a:r>
            <a:endParaRPr lang="ja-JP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31A5B3-F4BA-4F76-9163-30E99470D40E}"/>
              </a:ext>
            </a:extLst>
          </p:cNvPr>
          <p:cNvSpPr txBox="1"/>
          <p:nvPr/>
        </p:nvSpPr>
        <p:spPr>
          <a:xfrm>
            <a:off x="277200" y="1094422"/>
            <a:ext cx="853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比如这里我们定义名称为 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"run"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，然后再</a:t>
            </a:r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value description</a:t>
            </a:r>
            <a:r>
              <a:rPr lang="ja-JP" altLang="en-US" b="0" i="0" dirty="0">
                <a:solidFill>
                  <a:srgbClr val="121212"/>
                </a:solidFill>
                <a:effectLst/>
                <a:latin typeface="-apple-system"/>
              </a:rPr>
              <a:t>中做一下定义，如下：</a:t>
            </a:r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D48A93-5485-4C3C-885C-557D05E6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628246"/>
            <a:ext cx="3165831" cy="29924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7749F3-2FCA-44D3-B034-D1132E6E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05" y="1582921"/>
            <a:ext cx="3251200" cy="29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4764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366BE9-7765-4BAB-B4D7-46EC89DDF4C4}"/>
              </a:ext>
            </a:extLst>
          </p:cNvPr>
          <p:cNvSpPr txBox="1"/>
          <p:nvPr/>
        </p:nvSpPr>
        <p:spPr>
          <a:xfrm>
            <a:off x="0" y="725090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21212"/>
                </a:solidFill>
                <a:effectLst/>
                <a:latin typeface="-apple-system"/>
              </a:rPr>
              <a:t>3.</a:t>
            </a:r>
            <a:r>
              <a:rPr lang="ja-JP" altLang="en-US" b="1" i="0" dirty="0">
                <a:solidFill>
                  <a:srgbClr val="121212"/>
                </a:solidFill>
                <a:effectLst/>
                <a:latin typeface="-apple-system"/>
              </a:rPr>
              <a:t>创建数值表</a:t>
            </a:r>
            <a:endParaRPr lang="ja-JP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D1ED5-F9D9-43D3-A6CB-0A75F9F555EF}"/>
              </a:ext>
            </a:extLst>
          </p:cNvPr>
          <p:cNvSpPr txBox="1"/>
          <p:nvPr/>
        </p:nvSpPr>
        <p:spPr>
          <a:xfrm>
            <a:off x="171450" y="1152334"/>
            <a:ext cx="605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点击确定，数值表中就会出现我们刚刚定义的这个数值表</a:t>
            </a:r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4ED03-ADF2-42E7-8D19-6734128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686158"/>
            <a:ext cx="7524750" cy="30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9740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C48EE-4D75-452A-AFB8-C7A6A2E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如何创建一个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DBC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1E63D-B45E-4D0B-A2DC-568B8A4C7B98}"/>
              </a:ext>
            </a:extLst>
          </p:cNvPr>
          <p:cNvSpPr txBox="1"/>
          <p:nvPr/>
        </p:nvSpPr>
        <p:spPr>
          <a:xfrm>
            <a:off x="0" y="793234"/>
            <a:ext cx="49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创建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signal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，关联相应的数值表</a:t>
            </a:r>
            <a:endParaRPr lang="ja-JP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509E0F-59AB-4B42-9962-3EA61741FF66}"/>
              </a:ext>
            </a:extLst>
          </p:cNvPr>
          <p:cNvSpPr txBox="1"/>
          <p:nvPr/>
        </p:nvSpPr>
        <p:spPr>
          <a:xfrm>
            <a:off x="259250" y="1861715"/>
            <a:ext cx="890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通过菜单 ”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view”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将视图切换为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"overview" ,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如下图所示</a:t>
            </a:r>
            <a:endParaRPr lang="ja-JP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AA0E5C-B931-4230-8373-59D1A742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05" y="2321402"/>
            <a:ext cx="6098145" cy="25119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D7DB27-7A1E-452E-A220-FE33EABE86F1}"/>
              </a:ext>
            </a:extLst>
          </p:cNvPr>
          <p:cNvSpPr txBox="1"/>
          <p:nvPr/>
        </p:nvSpPr>
        <p:spPr>
          <a:xfrm>
            <a:off x="277200" y="1125029"/>
            <a:ext cx="886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  前面提到的创建数值表只是一个准备，真正有意义的是信号，而数值表就是为信号服务的，因为数值表中对数值含义的解释可以完成对信号含义的解释。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6071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ed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FBA87A8A-C289-47E5-8AE0-D5E8C1269056}"/>
    </a:ext>
  </a:extLst>
</a:theme>
</file>

<file path=ppt/theme/theme2.xml><?xml version="1.0" encoding="utf-8"?>
<a:theme xmlns:a="http://schemas.openxmlformats.org/drawingml/2006/main" name="Orang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CFABD6F9-8691-40EC-AF7C-C575F1715C62}"/>
    </a:ext>
  </a:extLst>
</a:theme>
</file>

<file path=ppt/theme/theme3.xml><?xml version="1.0" encoding="utf-8"?>
<a:theme xmlns:a="http://schemas.openxmlformats.org/drawingml/2006/main" name="Blu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3908511B-C6DB-4AE2-B598-87BAE18655D5}"/>
    </a:ext>
  </a:extLst>
</a:theme>
</file>

<file path=ppt/theme/theme4.xml><?xml version="1.0" encoding="utf-8"?>
<a:theme xmlns:a="http://schemas.openxmlformats.org/drawingml/2006/main" name="Green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AAD4D79D-E814-4D5C-B2E6-0287A6225D7B}"/>
    </a:ext>
  </a:extLst>
</a:theme>
</file>

<file path=ppt/theme/theme5.xml><?xml version="1.0" encoding="utf-8"?>
<a:theme xmlns:a="http://schemas.openxmlformats.org/drawingml/2006/main" name="Yellow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46B7A8B8-DF8B-426F-BE52-0B60D17C57B8}"/>
    </a:ext>
  </a:extLst>
</a:theme>
</file>

<file path=ppt/theme/theme6.xml><?xml version="1.0" encoding="utf-8"?>
<a:theme xmlns:a="http://schemas.openxmlformats.org/drawingml/2006/main" name="Font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2022">
      <a:majorFont>
        <a:latin typeface="Fujitsu Infinity Pro Bold"/>
        <a:ea typeface="阿里巴巴普惠体 B"/>
        <a:cs typeface=""/>
      </a:majorFont>
      <a:minorFont>
        <a:latin typeface="Fujitsu Infinity Pro"/>
        <a:ea typeface="阿里巴巴普惠体 R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470FA492-C128-443C-9A05-E266AA523B95}" vid="{C4730702-DDC3-41F1-8A45-F3C59C2D87D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9C1D420BA204CA10E9D65BCB3AE79" ma:contentTypeVersion="9" ma:contentTypeDescription="Create a new document." ma:contentTypeScope="" ma:versionID="62d356b7a1268199b840b4b1f588bf14">
  <xsd:schema xmlns:xsd="http://www.w3.org/2001/XMLSchema" xmlns:xs="http://www.w3.org/2001/XMLSchema" xmlns:p="http://schemas.microsoft.com/office/2006/metadata/properties" xmlns:ns3="3eb1406f-cbc3-4b34-b3b7-8275154adf2c" xmlns:ns4="afd1b542-e693-47d4-8b19-d3bd4b39a66d" targetNamespace="http://schemas.microsoft.com/office/2006/metadata/properties" ma:root="true" ma:fieldsID="a93f4e01f3cf04130ab2af1e3a8c9f39" ns3:_="" ns4:_="">
    <xsd:import namespace="3eb1406f-cbc3-4b34-b3b7-8275154adf2c"/>
    <xsd:import namespace="afd1b542-e693-47d4-8b19-d3bd4b39a66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1406f-cbc3-4b34-b3b7-8275154adf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d1b542-e693-47d4-8b19-d3bd4b39a6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19B2A7-D790-48A9-837B-CEFB5F528F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b1406f-cbc3-4b34-b3b7-8275154adf2c"/>
    <ds:schemaRef ds:uri="afd1b542-e693-47d4-8b19-d3bd4b39a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DA136E-146A-4476-ACCE-7A9152A1F0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5646E6-8DFD-433F-B20E-1AE1F528AA77}">
  <ds:schemaRefs>
    <ds:schemaRef ds:uri="http://purl.org/dc/elements/1.1/"/>
    <ds:schemaRef ds:uri="3eb1406f-cbc3-4b34-b3b7-8275154adf2c"/>
    <ds:schemaRef ds:uri="afd1b542-e693-47d4-8b19-d3bd4b39a66d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Autosar DBC概要</Template>
  <TotalTime>16553</TotalTime>
  <Words>1690</Words>
  <Application>Microsoft Office PowerPoint</Application>
  <PresentationFormat>全屏显示(16:9)</PresentationFormat>
  <Paragraphs>98</Paragraphs>
  <Slides>33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-apple-system</vt:lpstr>
      <vt:lpstr>Fujitsu Infinity Pro Italic</vt:lpstr>
      <vt:lpstr>Consolas</vt:lpstr>
      <vt:lpstr>Fujitsu Infinity Pro Bold</vt:lpstr>
      <vt:lpstr>Fujitsu Infinity Pro Bold It</vt:lpstr>
      <vt:lpstr>Fujitsu Infinity Pro</vt:lpstr>
      <vt:lpstr>Fujitsu Infinity Pro ExtraBold</vt:lpstr>
      <vt:lpstr>Wingdings 2</vt:lpstr>
      <vt:lpstr>SimHei</vt:lpstr>
      <vt:lpstr>Fujitsu Infinity Pro Light</vt:lpstr>
      <vt:lpstr>Arial</vt:lpstr>
      <vt:lpstr>Red Theme</vt:lpstr>
      <vt:lpstr>Orange Theme</vt:lpstr>
      <vt:lpstr>Blue Theme</vt:lpstr>
      <vt:lpstr>Green Theme</vt:lpstr>
      <vt:lpstr>Yellow Theme</vt:lpstr>
      <vt:lpstr>Font Theme</vt:lpstr>
      <vt:lpstr>Autosar DBC文件 及Autosar方法论概要</vt:lpstr>
      <vt:lpstr>什么是DBC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如何创建一个DBC文件</vt:lpstr>
      <vt:lpstr>PowerPoint 演示文稿</vt:lpstr>
      <vt:lpstr>PowerPoint 演示文稿</vt:lpstr>
      <vt:lpstr>PowerPoint 演示文稿</vt:lpstr>
      <vt:lpstr>DBC文件小结</vt:lpstr>
      <vt:lpstr>AUTOSAR方法论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Version control (hidden slide)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Autosar DBC文件概要</dc:title>
  <dc:creator>Shi, Junjie/施 俊杰</dc:creator>
  <cp:lastModifiedBy>俊杰 施</cp:lastModifiedBy>
  <cp:revision>4</cp:revision>
  <dcterms:created xsi:type="dcterms:W3CDTF">2022-02-08T02:37:39Z</dcterms:created>
  <dcterms:modified xsi:type="dcterms:W3CDTF">2022-03-07T09:23:59Z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0x010100C189C1D420BA204CA10E9D65BCB3AE79</vt:lpwstr>
  </property>
</Properties>
</file>